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91" r:id="rId2"/>
    <p:sldId id="293" r:id="rId3"/>
    <p:sldId id="292" r:id="rId4"/>
    <p:sldId id="294" r:id="rId5"/>
    <p:sldId id="296" r:id="rId6"/>
    <p:sldId id="298" r:id="rId7"/>
    <p:sldId id="297" r:id="rId8"/>
    <p:sldId id="299" r:id="rId9"/>
    <p:sldId id="300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3333FF"/>
    <a:srgbClr val="FFFFCC"/>
    <a:srgbClr val="00CCFF"/>
    <a:srgbClr val="9900FF"/>
    <a:srgbClr val="66FF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F67FB95-768C-4E53-B8CB-DFEFE69DEF17}" type="datetimeFigureOut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AC00C50-44B3-4E88-A767-047C6FF45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59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 i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fld id="{73033D31-6747-444B-949D-2EFC45E8581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dirty="0" smtClean="0">
              <a:latin typeface="Calibri" pitchFamily="34" charset="0"/>
            </a:endParaRPr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 i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algn="r" eaLnBrk="1" hangingPunct="1"/>
            <a:fld id="{CCEFBE90-D299-4483-97DF-F10D3773BEA0}" type="slidenum">
              <a:rPr lang="en-US" sz="1200">
                <a:latin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0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8E61-92E9-46CF-9EFF-FCCCDBD57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44717"/>
      </p:ext>
    </p:extLst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7D32-C23A-43DC-B378-905A2C23E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7824"/>
      </p:ext>
    </p:extLst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7FC8-5A33-470D-A3E1-06845B07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78333"/>
      </p:ext>
    </p:extLst>
  </p:cSld>
  <p:clrMapOvr>
    <a:masterClrMapping/>
  </p:clrMapOvr>
  <p:transition spd="med"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553C7B-E711-4D06-991F-E1FD80B7B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67116"/>
      </p:ext>
    </p:extLst>
  </p:cSld>
  <p:clrMapOvr>
    <a:masterClrMapping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3996E-94BA-4691-A074-3C5412DE6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5886"/>
      </p:ext>
    </p:extLst>
  </p:cSld>
  <p:clrMapOvr>
    <a:masterClrMapping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3327-2D1A-4B6A-B4C9-C8994F4E7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51498"/>
      </p:ext>
    </p:extLst>
  </p:cSld>
  <p:clrMapOvr>
    <a:masterClrMapping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4C391-9E74-4535-B15C-16120F258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26218"/>
      </p:ext>
    </p:extLst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6FCB-586D-4660-B41C-88FD63193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94823"/>
      </p:ext>
    </p:extLst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0164A-2C6A-4AA7-A27F-90371EFB9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25722"/>
      </p:ext>
    </p:extLst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1957-5517-447B-8CA1-74DF57B5C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28673"/>
      </p:ext>
    </p:extLst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A877-9A0E-4FC9-A4D7-8629C58EE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99900"/>
      </p:ext>
    </p:extLst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FB3F-EDB6-46A9-91A4-19E0C7A4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7365"/>
      </p:ext>
    </p:extLst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3DC708-D9BD-4BF2-9C5D-3613AEDA7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  <p:sldLayoutId id="2147483707" r:id="rId12"/>
  </p:sldLayoutIdLst>
  <p:transition spd="med">
    <p:cover dir="lu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̉nh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6" y="9525"/>
            <a:ext cx="8776190" cy="6643461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81075" y="1524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vi-VN" sz="4400"/>
          </a:p>
        </p:txBody>
      </p:sp>
      <p:sp>
        <p:nvSpPr>
          <p:cNvPr id="4099" name="Text Box 19"/>
          <p:cNvSpPr txBox="1">
            <a:spLocks noChangeArrowheads="1"/>
          </p:cNvSpPr>
          <p:nvPr/>
        </p:nvSpPr>
        <p:spPr bwMode="auto">
          <a:xfrm>
            <a:off x="2522538" y="177800"/>
            <a:ext cx="4068762" cy="461665"/>
          </a:xfrm>
          <a:prstGeom prst="rect">
            <a:avLst/>
          </a:prstGeom>
          <a:ln/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Hộp_Văn_Bản 33"/>
          <p:cNvSpPr txBox="1"/>
          <p:nvPr/>
        </p:nvSpPr>
        <p:spPr>
          <a:xfrm>
            <a:off x="521096" y="594214"/>
            <a:ext cx="820340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LIỆT CHÀO MỪNG QUÝ THẦY CÔ VỀ DỰ GIỜ</a:t>
            </a:r>
          </a:p>
        </p:txBody>
      </p:sp>
      <p:cxnSp>
        <p:nvCxnSpPr>
          <p:cNvPr id="36" name="Đường kết nối Thẳng 35"/>
          <p:cNvCxnSpPr/>
          <p:nvPr/>
        </p:nvCxnSpPr>
        <p:spPr>
          <a:xfrm>
            <a:off x="-87313" y="6823075"/>
            <a:ext cx="93233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103" name="Nhóm 37"/>
          <p:cNvGrpSpPr>
            <a:grpSpLocks/>
          </p:cNvGrpSpPr>
          <p:nvPr/>
        </p:nvGrpSpPr>
        <p:grpSpPr bwMode="auto">
          <a:xfrm>
            <a:off x="-196850" y="-128814"/>
            <a:ext cx="9551988" cy="6972300"/>
            <a:chOff x="-76200" y="-76199"/>
            <a:chExt cx="9416459" cy="6972298"/>
          </a:xfrm>
        </p:grpSpPr>
        <p:cxnSp>
          <p:nvCxnSpPr>
            <p:cNvPr id="39" name="Straight Connector 45"/>
            <p:cNvCxnSpPr/>
            <p:nvPr/>
          </p:nvCxnSpPr>
          <p:spPr>
            <a:xfrm rot="10800000" flipV="1">
              <a:off x="-32381" y="87314"/>
              <a:ext cx="9372640" cy="952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45"/>
            <p:cNvCxnSpPr/>
            <p:nvPr/>
          </p:nvCxnSpPr>
          <p:spPr>
            <a:xfrm rot="10800000" flipV="1">
              <a:off x="-76200" y="6705599"/>
              <a:ext cx="9372640" cy="952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5"/>
            <p:cNvCxnSpPr/>
            <p:nvPr/>
          </p:nvCxnSpPr>
          <p:spPr>
            <a:xfrm flipV="1">
              <a:off x="228971" y="-76199"/>
              <a:ext cx="0" cy="69341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5"/>
            <p:cNvCxnSpPr/>
            <p:nvPr/>
          </p:nvCxnSpPr>
          <p:spPr>
            <a:xfrm flipV="1">
              <a:off x="8938060" y="-38099"/>
              <a:ext cx="0" cy="693419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73" name="moi">
            <a:hlinkClick r:id="" action="ppaction://media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6121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Hộp_Văn_Bản 34"/>
          <p:cNvSpPr txBox="1"/>
          <p:nvPr/>
        </p:nvSpPr>
        <p:spPr>
          <a:xfrm>
            <a:off x="995589" y="5442970"/>
            <a:ext cx="7743426" cy="5857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vi-VN" sz="3200" dirty="0">
              <a:solidFill>
                <a:srgbClr val="002060"/>
              </a:solidFill>
              <a:latin typeface="TRSON_TV1" pitchFamily="34" charset="-93"/>
              <a:cs typeface="Traditional Arabic" pitchFamily="18" charset="-78"/>
            </a:endParaRPr>
          </a:p>
        </p:txBody>
      </p:sp>
      <p:sp>
        <p:nvSpPr>
          <p:cNvPr id="14" name="Hộp_Văn_Bản 13"/>
          <p:cNvSpPr txBox="1"/>
          <p:nvPr/>
        </p:nvSpPr>
        <p:spPr>
          <a:xfrm>
            <a:off x="2090738" y="2958263"/>
            <a:ext cx="171013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ộp_Văn_Bản 14"/>
          <p:cNvSpPr txBox="1"/>
          <p:nvPr/>
        </p:nvSpPr>
        <p:spPr>
          <a:xfrm>
            <a:off x="1654969" y="2453056"/>
            <a:ext cx="25816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MÔN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TOÁN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361035"/>
      </p:ext>
    </p:extLst>
  </p:cSld>
  <p:clrMapOvr>
    <a:masterClrMapping/>
  </p:clrMapOvr>
  <p:transition>
    <p:sndAc>
      <p:stSnd>
        <p:snd r:embed="rId4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ha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ha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ha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̉nh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3" y="0"/>
            <a:ext cx="9112817" cy="6903017"/>
          </a:xfrm>
          <a:prstGeom prst="rect">
            <a:avLst/>
          </a:prstGeom>
        </p:spPr>
      </p:pic>
      <p:sp>
        <p:nvSpPr>
          <p:cNvPr id="71856" name="WordArt 176" descr="164-Bicchieri"/>
          <p:cNvSpPr>
            <a:spLocks noChangeArrowheads="1" noChangeShapeType="1" noTextEdit="1"/>
          </p:cNvSpPr>
          <p:nvPr/>
        </p:nvSpPr>
        <p:spPr bwMode="auto">
          <a:xfrm rot="-612349">
            <a:off x="1885950" y="1449388"/>
            <a:ext cx="7234238" cy="54102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196035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Xin chân </a:t>
            </a:r>
            <a:r>
              <a:rPr lang="vi-VN" sz="3600" kern="10" dirty="0" err="1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thành</a:t>
            </a:r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vi-VN" sz="3600" kern="10" dirty="0" err="1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cảm</a:t>
            </a:r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 ơn </a:t>
            </a:r>
          </a:p>
          <a:p>
            <a:pPr algn="ctr"/>
            <a:r>
              <a:rPr lang="vi-VN" sz="3600" kern="10" dirty="0" err="1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quý</a:t>
            </a:r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vi-VN" sz="3600" kern="10" dirty="0" err="1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thầy</a:t>
            </a:r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3333FF"/>
                </a:solidFill>
                <a:latin typeface="Arial Unicode MS"/>
                <a:ea typeface="Arial Unicode MS"/>
                <a:cs typeface="Arial Unicode MS"/>
              </a:rPr>
              <a:t> cô!</a:t>
            </a:r>
          </a:p>
        </p:txBody>
      </p:sp>
      <p:graphicFrame>
        <p:nvGraphicFramePr>
          <p:cNvPr id="71859" name="Object 179"/>
          <p:cNvGraphicFramePr>
            <a:graphicFrameLocks noGrp="1" noChangeAspect="1"/>
          </p:cNvGraphicFramePr>
          <p:nvPr>
            <p:ph/>
          </p:nvPr>
        </p:nvGraphicFramePr>
        <p:xfrm>
          <a:off x="457200" y="106363"/>
          <a:ext cx="32004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Clip" r:id="rId4" imgW="807120" imgH="503640" progId="MS_ClipArt_Gallery.2">
                  <p:embed/>
                </p:oleObj>
              </mc:Choice>
              <mc:Fallback>
                <p:oleObj name="Clip" r:id="rId4" imgW="807120" imgH="503640" progId="MS_ClipArt_Gallery.2">
                  <p:embed/>
                  <p:pic>
                    <p:nvPicPr>
                      <p:cNvPr id="0" name="Object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3"/>
                        <a:ext cx="32004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7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06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ình chữ nhật 10"/>
          <p:cNvSpPr/>
          <p:nvPr/>
        </p:nvSpPr>
        <p:spPr>
          <a:xfrm>
            <a:off x="152400" y="1132684"/>
            <a:ext cx="8839200" cy="26519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CC99"/>
              </a:solidFill>
            </a:endParaRPr>
          </a:p>
        </p:txBody>
      </p:sp>
      <p:sp>
        <p:nvSpPr>
          <p:cNvPr id="2" name="Hộp_Văn_Bản 1"/>
          <p:cNvSpPr txBox="1"/>
          <p:nvPr/>
        </p:nvSpPr>
        <p:spPr>
          <a:xfrm>
            <a:off x="504371" y="344714"/>
            <a:ext cx="1604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 smtClean="0">
                <a:latin typeface="TRSON_TV1" pitchFamily="34" charset="-93"/>
              </a:rPr>
              <a:t>Bài</a:t>
            </a:r>
            <a:r>
              <a:rPr lang="vi-VN" sz="3200" b="1" u="sng" dirty="0" smtClean="0">
                <a:latin typeface="TRSON_TV1" pitchFamily="34" charset="-93"/>
              </a:rPr>
              <a:t> 1</a:t>
            </a:r>
            <a:r>
              <a:rPr lang="vi-VN" sz="3200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1828801" y="344713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 smtClean="0">
                <a:latin typeface="TRSON_TV1" pitchFamily="34" charset="-93"/>
              </a:rPr>
              <a:t>Tính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nhẩm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2108655" y="1447794"/>
            <a:ext cx="4063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RSON_TV1" pitchFamily="34" charset="-93"/>
              </a:rPr>
              <a:t>90000- 50000 = ?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63" name="Hộp_Văn_Bản 62"/>
          <p:cNvSpPr txBox="1"/>
          <p:nvPr/>
        </p:nvSpPr>
        <p:spPr>
          <a:xfrm>
            <a:off x="152400" y="2062173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Nhẩm</a:t>
            </a:r>
            <a:r>
              <a:rPr lang="vi-VN" sz="2800" dirty="0" smtClean="0">
                <a:solidFill>
                  <a:srgbClr val="C00000"/>
                </a:solidFill>
                <a:latin typeface="TRSON_TV1" pitchFamily="34" charset="-93"/>
              </a:rPr>
              <a:t>:  9 </a:t>
            </a:r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chục</a:t>
            </a:r>
            <a:r>
              <a:rPr lang="vi-VN" sz="2800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nghìn</a:t>
            </a:r>
            <a:r>
              <a:rPr lang="vi-VN" sz="2800" dirty="0" smtClean="0">
                <a:solidFill>
                  <a:srgbClr val="C00000"/>
                </a:solidFill>
                <a:latin typeface="TRSON_TV1" pitchFamily="34" charset="-93"/>
              </a:rPr>
              <a:t> – 5 </a:t>
            </a:r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chục</a:t>
            </a:r>
            <a:r>
              <a:rPr lang="vi-VN" sz="2800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nghìn</a:t>
            </a:r>
            <a:r>
              <a:rPr lang="vi-VN" sz="2800" dirty="0" smtClean="0">
                <a:solidFill>
                  <a:srgbClr val="C00000"/>
                </a:solidFill>
                <a:latin typeface="TRSON_TV1" pitchFamily="34" charset="-93"/>
              </a:rPr>
              <a:t> = 4 </a:t>
            </a:r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chục</a:t>
            </a:r>
            <a:r>
              <a:rPr lang="vi-VN" sz="2800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2800" dirty="0" err="1" smtClean="0">
                <a:solidFill>
                  <a:srgbClr val="C00000"/>
                </a:solidFill>
                <a:latin typeface="TRSON_TV1" pitchFamily="34" charset="-93"/>
              </a:rPr>
              <a:t>nghìn</a:t>
            </a:r>
            <a:endParaRPr lang="vi-VN" sz="2800" dirty="0">
              <a:solidFill>
                <a:srgbClr val="C00000"/>
              </a:solidFill>
              <a:latin typeface="TRSON_TV1" pitchFamily="34" charset="-93"/>
            </a:endParaRPr>
          </a:p>
        </p:txBody>
      </p:sp>
      <p:sp>
        <p:nvSpPr>
          <p:cNvPr id="64" name="Hộp_Văn_Bản 63"/>
          <p:cNvSpPr txBox="1"/>
          <p:nvPr/>
        </p:nvSpPr>
        <p:spPr>
          <a:xfrm>
            <a:off x="1083582" y="2743194"/>
            <a:ext cx="6536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err="1" smtClean="0">
                <a:latin typeface="TRSON_TV1" pitchFamily="34" charset="-93"/>
              </a:rPr>
              <a:t>Vậy</a:t>
            </a:r>
            <a:r>
              <a:rPr lang="vi-VN" sz="3200" dirty="0" smtClean="0">
                <a:latin typeface="TRSON_TV1" pitchFamily="34" charset="-93"/>
              </a:rPr>
              <a:t> : </a:t>
            </a:r>
            <a:r>
              <a:rPr lang="vi-VN" sz="3200" dirty="0">
                <a:latin typeface="TRSON_TV1" pitchFamily="34" charset="-93"/>
              </a:rPr>
              <a:t>90000- 50000 </a:t>
            </a:r>
            <a:r>
              <a:rPr lang="vi-VN" sz="3200" dirty="0" smtClean="0">
                <a:latin typeface="TRSON_TV1" pitchFamily="34" charset="-93"/>
              </a:rPr>
              <a:t>= 40000  </a:t>
            </a:r>
            <a:endParaRPr lang="vi-VN" sz="3200" dirty="0">
              <a:latin typeface="TRSON_TV1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172164475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066679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351970" y="341084"/>
            <a:ext cx="1604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 smtClean="0">
                <a:latin typeface="TRSON_TV1" pitchFamily="34" charset="-93"/>
              </a:rPr>
              <a:t>Bài</a:t>
            </a:r>
            <a:r>
              <a:rPr lang="vi-VN" sz="3200" b="1" u="sng" dirty="0" smtClean="0">
                <a:latin typeface="TRSON_TV1" pitchFamily="34" charset="-93"/>
              </a:rPr>
              <a:t> 3</a:t>
            </a:r>
            <a:r>
              <a:rPr lang="vi-VN" sz="3200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3733800" y="915546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 smtClean="0">
                <a:latin typeface="TRSON_TV1" pitchFamily="34" charset="-93"/>
              </a:rPr>
              <a:t>Tóm</a:t>
            </a:r>
            <a:r>
              <a:rPr lang="vi-VN" sz="3200" b="1" u="sng" dirty="0" smtClean="0">
                <a:latin typeface="TRSON_TV1" pitchFamily="34" charset="-93"/>
              </a:rPr>
              <a:t> </a:t>
            </a:r>
            <a:r>
              <a:rPr lang="vi-VN" sz="3200" b="1" u="sng" dirty="0" err="1" smtClean="0">
                <a:latin typeface="TRSON_TV1" pitchFamily="34" charset="-93"/>
              </a:rPr>
              <a:t>tắt</a:t>
            </a:r>
            <a:r>
              <a:rPr lang="vi-VN" sz="3200" b="1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2471057" y="1774369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 smtClean="0">
                <a:latin typeface="TRSON_TV1" pitchFamily="34" charset="-93"/>
              </a:rPr>
              <a:t>Có</a:t>
            </a:r>
            <a:r>
              <a:rPr lang="vi-VN" sz="3200" b="1" dirty="0" smtClean="0">
                <a:latin typeface="TRSON_TV1" pitchFamily="34" charset="-93"/>
              </a:rPr>
              <a:t>      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4343400" y="1789456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23 560</a:t>
            </a:r>
            <a:r>
              <a:rPr lang="vi-VN" sz="3200" b="1" i="1" dirty="0" smtClean="0">
                <a:latin typeface="TRSON_TV1" pitchFamily="34" charset="-93"/>
              </a:rPr>
              <a:t>l </a:t>
            </a:r>
            <a:r>
              <a:rPr lang="vi-VN" sz="3200" b="1" dirty="0" err="1" smtClean="0">
                <a:latin typeface="TRSON_TV1" pitchFamily="34" charset="-93"/>
              </a:rPr>
              <a:t>mật</a:t>
            </a:r>
            <a:r>
              <a:rPr lang="vi-VN" sz="3200" b="1" dirty="0" smtClean="0">
                <a:latin typeface="TRSON_TV1" pitchFamily="34" charset="-93"/>
              </a:rPr>
              <a:t> ong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2434771" y="2569027"/>
            <a:ext cx="2093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 smtClean="0">
                <a:latin typeface="TRSON_TV1" pitchFamily="34" charset="-93"/>
              </a:rPr>
              <a:t>Đã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bán</a:t>
            </a:r>
            <a:r>
              <a:rPr lang="vi-VN" sz="3200" b="1" dirty="0" smtClean="0">
                <a:latin typeface="TRSON_TV1" pitchFamily="34" charset="-93"/>
              </a:rPr>
              <a:t> 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9" name="Hộp_Văn_Bản 8"/>
          <p:cNvSpPr txBox="1"/>
          <p:nvPr/>
        </p:nvSpPr>
        <p:spPr>
          <a:xfrm>
            <a:off x="4394198" y="2584114"/>
            <a:ext cx="374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21 800</a:t>
            </a:r>
            <a:r>
              <a:rPr lang="vi-VN" sz="3200" b="1" i="1" dirty="0" smtClean="0">
                <a:latin typeface="TRSON_TV1" pitchFamily="34" charset="-93"/>
              </a:rPr>
              <a:t>l </a:t>
            </a:r>
            <a:r>
              <a:rPr lang="vi-VN" sz="3200" b="1" dirty="0" err="1" smtClean="0">
                <a:latin typeface="TRSON_TV1" pitchFamily="34" charset="-93"/>
              </a:rPr>
              <a:t>mật</a:t>
            </a:r>
            <a:r>
              <a:rPr lang="vi-VN" sz="3200" b="1" dirty="0" smtClean="0">
                <a:latin typeface="TRSON_TV1" pitchFamily="34" charset="-93"/>
              </a:rPr>
              <a:t> ong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10" name="Hộp_Văn_Bản 9"/>
          <p:cNvSpPr txBox="1"/>
          <p:nvPr/>
        </p:nvSpPr>
        <p:spPr>
          <a:xfrm>
            <a:off x="2434771" y="3337713"/>
            <a:ext cx="2093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 smtClean="0">
                <a:latin typeface="TRSON_TV1" pitchFamily="34" charset="-93"/>
              </a:rPr>
              <a:t>Còn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lại</a:t>
            </a:r>
            <a:r>
              <a:rPr lang="vi-VN" sz="3200" b="1" dirty="0" smtClean="0">
                <a:latin typeface="TRSON_TV1" pitchFamily="34" charset="-93"/>
              </a:rPr>
              <a:t> 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11" name="Hộp_Văn_Bản 10"/>
          <p:cNvSpPr txBox="1"/>
          <p:nvPr/>
        </p:nvSpPr>
        <p:spPr>
          <a:xfrm>
            <a:off x="4394198" y="3352800"/>
            <a:ext cx="374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…      </a:t>
            </a:r>
            <a:r>
              <a:rPr lang="vi-VN" sz="3200" b="1" i="1" dirty="0" smtClean="0">
                <a:latin typeface="TRSON_TV1" pitchFamily="34" charset="-93"/>
              </a:rPr>
              <a:t>l </a:t>
            </a:r>
            <a:r>
              <a:rPr lang="vi-VN" sz="3200" b="1" dirty="0" err="1" smtClean="0">
                <a:latin typeface="TRSON_TV1" pitchFamily="34" charset="-93"/>
              </a:rPr>
              <a:t>mật</a:t>
            </a:r>
            <a:r>
              <a:rPr lang="vi-VN" sz="3200" b="1" dirty="0" smtClean="0">
                <a:latin typeface="TRSON_TV1" pitchFamily="34" charset="-93"/>
              </a:rPr>
              <a:t> ong? </a:t>
            </a:r>
            <a:endParaRPr lang="vi-VN" sz="3200" dirty="0">
              <a:latin typeface="TRSON_TV1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388453001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807152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351970" y="341084"/>
            <a:ext cx="1604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 smtClean="0">
                <a:latin typeface="TRSON_TV1" pitchFamily="34" charset="-93"/>
              </a:rPr>
              <a:t>Bài</a:t>
            </a:r>
            <a:r>
              <a:rPr lang="vi-VN" sz="3200" b="1" u="sng" dirty="0" smtClean="0">
                <a:latin typeface="TRSON_TV1" pitchFamily="34" charset="-93"/>
              </a:rPr>
              <a:t> 4</a:t>
            </a:r>
            <a:r>
              <a:rPr lang="vi-VN" sz="3200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439054" y="373740"/>
            <a:ext cx="9020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       Khoanh </a:t>
            </a:r>
            <a:r>
              <a:rPr lang="vi-VN" sz="3200" b="1" dirty="0" err="1" smtClean="0">
                <a:latin typeface="TRSON_TV1" pitchFamily="34" charset="-93"/>
              </a:rPr>
              <a:t>vào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chữ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đạt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trước</a:t>
            </a:r>
            <a:r>
              <a:rPr lang="vi-VN" sz="3200" b="1" dirty="0" smtClean="0">
                <a:latin typeface="TRSON_TV1" pitchFamily="34" charset="-93"/>
              </a:rPr>
              <a:t> câu </a:t>
            </a:r>
            <a:r>
              <a:rPr lang="vi-VN" sz="3200" b="1" dirty="0" err="1" smtClean="0">
                <a:latin typeface="TRSON_TV1" pitchFamily="34" charset="-93"/>
              </a:rPr>
              <a:t>trả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lời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đúng</a:t>
            </a:r>
            <a:r>
              <a:rPr lang="vi-VN" sz="3200" b="1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439054" y="1513116"/>
            <a:ext cx="3294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a) Cho </a:t>
            </a:r>
            <a:r>
              <a:rPr lang="vi-VN" sz="3200" b="1" dirty="0" err="1" smtClean="0">
                <a:latin typeface="TRSON_TV1" pitchFamily="34" charset="-93"/>
              </a:rPr>
              <a:t>phép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trừ</a:t>
            </a:r>
            <a:r>
              <a:rPr lang="vi-VN" sz="3200" b="1" dirty="0" smtClean="0">
                <a:latin typeface="TRSON_TV1" pitchFamily="34" charset="-93"/>
              </a:rPr>
              <a:t>: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4952090" y="1450958"/>
            <a:ext cx="1905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2659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11" name="Hộp_Văn_Bản 10"/>
          <p:cNvSpPr txBox="1"/>
          <p:nvPr/>
        </p:nvSpPr>
        <p:spPr>
          <a:xfrm>
            <a:off x="3947886" y="2107832"/>
            <a:ext cx="2452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     23154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12" name="Hình chữ nhật 11"/>
          <p:cNvSpPr/>
          <p:nvPr/>
        </p:nvSpPr>
        <p:spPr>
          <a:xfrm>
            <a:off x="4822368" y="1371600"/>
            <a:ext cx="404586" cy="4339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" name="Đường kết nối Thẳng 13"/>
          <p:cNvCxnSpPr/>
          <p:nvPr/>
        </p:nvCxnSpPr>
        <p:spPr>
          <a:xfrm flipH="1">
            <a:off x="5055961" y="2569026"/>
            <a:ext cx="114889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kết nối Thẳng 18"/>
          <p:cNvCxnSpPr/>
          <p:nvPr/>
        </p:nvCxnSpPr>
        <p:spPr>
          <a:xfrm flipH="1">
            <a:off x="4716117" y="2008699"/>
            <a:ext cx="13528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Hộp_Văn_Bản 21"/>
          <p:cNvSpPr txBox="1"/>
          <p:nvPr/>
        </p:nvSpPr>
        <p:spPr>
          <a:xfrm>
            <a:off x="3945618" y="2692607"/>
            <a:ext cx="2452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     69505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23" name="Hộp_Văn_Bản 22"/>
          <p:cNvSpPr txBox="1"/>
          <p:nvPr/>
        </p:nvSpPr>
        <p:spPr>
          <a:xfrm>
            <a:off x="762000" y="3277382"/>
            <a:ext cx="7561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Chữ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số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thích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hợp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điền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vào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ô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trống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là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: 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24" name="Hộp_Văn_Bản 23"/>
          <p:cNvSpPr txBox="1"/>
          <p:nvPr/>
        </p:nvSpPr>
        <p:spPr>
          <a:xfrm>
            <a:off x="2296855" y="3862157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5" name="Hộp_Văn_Bản 24"/>
          <p:cNvSpPr txBox="1"/>
          <p:nvPr/>
        </p:nvSpPr>
        <p:spPr>
          <a:xfrm>
            <a:off x="2950000" y="3907056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8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26" name="Hộp_Văn_Bản 25"/>
          <p:cNvSpPr txBox="1"/>
          <p:nvPr/>
        </p:nvSpPr>
        <p:spPr>
          <a:xfrm>
            <a:off x="2307735" y="4679501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" name="Hộp_Văn_Bản 26"/>
          <p:cNvSpPr txBox="1"/>
          <p:nvPr/>
        </p:nvSpPr>
        <p:spPr>
          <a:xfrm>
            <a:off x="2960880" y="4724400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4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28" name="Hộp_Văn_Bản 27"/>
          <p:cNvSpPr txBox="1"/>
          <p:nvPr/>
        </p:nvSpPr>
        <p:spPr>
          <a:xfrm>
            <a:off x="5357583" y="3910685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Hộp_Văn_Bản 28"/>
          <p:cNvSpPr txBox="1"/>
          <p:nvPr/>
        </p:nvSpPr>
        <p:spPr>
          <a:xfrm>
            <a:off x="6010728" y="3955584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9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30" name="Hộp_Văn_Bản 29"/>
          <p:cNvSpPr txBox="1"/>
          <p:nvPr/>
        </p:nvSpPr>
        <p:spPr>
          <a:xfrm>
            <a:off x="5368463" y="4728029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Hộp_Văn_Bản 30"/>
          <p:cNvSpPr txBox="1"/>
          <p:nvPr/>
        </p:nvSpPr>
        <p:spPr>
          <a:xfrm>
            <a:off x="6021608" y="4772928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6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32" name="Hình Bầu dục 31"/>
          <p:cNvSpPr/>
          <p:nvPr/>
        </p:nvSpPr>
        <p:spPr>
          <a:xfrm>
            <a:off x="5488886" y="3862157"/>
            <a:ext cx="574449" cy="5847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565419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351970" y="341084"/>
            <a:ext cx="1604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 err="1" smtClean="0">
                <a:latin typeface="TRSON_TV1" pitchFamily="34" charset="-93"/>
              </a:rPr>
              <a:t>Bài</a:t>
            </a:r>
            <a:r>
              <a:rPr lang="vi-VN" sz="3200" b="1" u="sng" dirty="0" smtClean="0">
                <a:latin typeface="TRSON_TV1" pitchFamily="34" charset="-93"/>
              </a:rPr>
              <a:t> 4</a:t>
            </a:r>
            <a:r>
              <a:rPr lang="vi-VN" sz="3200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6" name="Hộp_Văn_Bản 5"/>
          <p:cNvSpPr txBox="1"/>
          <p:nvPr/>
        </p:nvSpPr>
        <p:spPr>
          <a:xfrm>
            <a:off x="439054" y="373740"/>
            <a:ext cx="9020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       Khoanh </a:t>
            </a:r>
            <a:r>
              <a:rPr lang="vi-VN" sz="3200" b="1" dirty="0" err="1" smtClean="0">
                <a:latin typeface="TRSON_TV1" pitchFamily="34" charset="-93"/>
              </a:rPr>
              <a:t>vào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chữ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đạt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trước</a:t>
            </a:r>
            <a:r>
              <a:rPr lang="vi-VN" sz="3200" b="1" dirty="0" smtClean="0">
                <a:latin typeface="TRSON_TV1" pitchFamily="34" charset="-93"/>
              </a:rPr>
              <a:t> câu </a:t>
            </a:r>
            <a:r>
              <a:rPr lang="vi-VN" sz="3200" b="1" dirty="0" err="1" smtClean="0">
                <a:latin typeface="TRSON_TV1" pitchFamily="34" charset="-93"/>
              </a:rPr>
              <a:t>trả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lời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đúng</a:t>
            </a:r>
            <a:r>
              <a:rPr lang="vi-VN" sz="3200" b="1" dirty="0" smtClean="0">
                <a:latin typeface="TRSON_TV1" pitchFamily="34" charset="-93"/>
              </a:rPr>
              <a:t>: 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7" name="Hộp_Văn_Bản 6"/>
          <p:cNvSpPr txBox="1"/>
          <p:nvPr/>
        </p:nvSpPr>
        <p:spPr>
          <a:xfrm>
            <a:off x="439054" y="1513116"/>
            <a:ext cx="87049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b) </a:t>
            </a:r>
            <a:r>
              <a:rPr lang="vi-VN" sz="3200" b="1" dirty="0" err="1" smtClean="0">
                <a:latin typeface="TRSON_TV1" pitchFamily="34" charset="-93"/>
              </a:rPr>
              <a:t>Hãy</a:t>
            </a:r>
            <a:r>
              <a:rPr lang="vi-VN" sz="3200" b="1" dirty="0" smtClean="0">
                <a:latin typeface="TRSON_TV1" pitchFamily="34" charset="-93"/>
              </a:rPr>
              <a:t> nêu tên </a:t>
            </a:r>
            <a:r>
              <a:rPr lang="vi-VN" sz="3200" b="1" dirty="0" err="1" smtClean="0">
                <a:latin typeface="TRSON_TV1" pitchFamily="34" charset="-93"/>
              </a:rPr>
              <a:t>bốn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tháng</a:t>
            </a:r>
            <a:r>
              <a:rPr lang="vi-VN" sz="3200" b="1" dirty="0" smtClean="0">
                <a:latin typeface="TRSON_TV1" pitchFamily="34" charset="-93"/>
              </a:rPr>
              <a:t>, </a:t>
            </a:r>
            <a:r>
              <a:rPr lang="vi-VN" sz="3200" b="1" dirty="0" err="1" smtClean="0">
                <a:latin typeface="TRSON_TV1" pitchFamily="34" charset="-93"/>
              </a:rPr>
              <a:t>mỗi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tháng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đều</a:t>
            </a:r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latin typeface="TRSON_TV1" pitchFamily="34" charset="-93"/>
              </a:rPr>
              <a:t>có</a:t>
            </a:r>
            <a:r>
              <a:rPr lang="vi-VN" sz="3200" b="1" dirty="0" smtClean="0">
                <a:latin typeface="TRSON_TV1" pitchFamily="34" charset="-93"/>
              </a:rPr>
              <a:t> 30 </a:t>
            </a:r>
            <a:r>
              <a:rPr lang="vi-VN" sz="3200" b="1" dirty="0" err="1" smtClean="0">
                <a:latin typeface="TRSON_TV1" pitchFamily="34" charset="-93"/>
              </a:rPr>
              <a:t>ngày</a:t>
            </a:r>
            <a:r>
              <a:rPr lang="vi-VN" sz="3200" b="1" dirty="0" smtClean="0">
                <a:latin typeface="TRSON_TV1" pitchFamily="34" charset="-93"/>
              </a:rPr>
              <a:t>.</a:t>
            </a:r>
            <a:endParaRPr lang="vi-VN" sz="3200" dirty="0">
              <a:latin typeface="TRSON_TV1" pitchFamily="34" charset="-93"/>
            </a:endParaRPr>
          </a:p>
        </p:txBody>
      </p:sp>
      <p:sp>
        <p:nvSpPr>
          <p:cNvPr id="24" name="Hộp_Văn_Bản 23"/>
          <p:cNvSpPr txBox="1"/>
          <p:nvPr/>
        </p:nvSpPr>
        <p:spPr>
          <a:xfrm>
            <a:off x="913037" y="3552068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5" name="Hộp_Văn_Bản 24"/>
          <p:cNvSpPr txBox="1"/>
          <p:nvPr/>
        </p:nvSpPr>
        <p:spPr>
          <a:xfrm>
            <a:off x="1406528" y="3596967"/>
            <a:ext cx="7577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2,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3,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5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và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6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26" name="Hộp_Văn_Bản 25"/>
          <p:cNvSpPr txBox="1"/>
          <p:nvPr/>
        </p:nvSpPr>
        <p:spPr>
          <a:xfrm>
            <a:off x="913037" y="4229829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8" name="Hộp_Văn_Bản 27"/>
          <p:cNvSpPr txBox="1"/>
          <p:nvPr/>
        </p:nvSpPr>
        <p:spPr>
          <a:xfrm>
            <a:off x="901922" y="4859503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Hộp_Văn_Bản 29"/>
          <p:cNvSpPr txBox="1"/>
          <p:nvPr/>
        </p:nvSpPr>
        <p:spPr>
          <a:xfrm>
            <a:off x="892860" y="5489177"/>
            <a:ext cx="780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D.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" name="Hình Bầu dục 31"/>
          <p:cNvSpPr/>
          <p:nvPr/>
        </p:nvSpPr>
        <p:spPr>
          <a:xfrm>
            <a:off x="966678" y="5466321"/>
            <a:ext cx="574449" cy="5847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Hộp_Văn_Bản 20"/>
          <p:cNvSpPr txBox="1"/>
          <p:nvPr/>
        </p:nvSpPr>
        <p:spPr>
          <a:xfrm>
            <a:off x="435425" y="2730787"/>
            <a:ext cx="8400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    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Bốn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tháng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,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mỗi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tháng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có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 30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ngày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 </a:t>
            </a:r>
            <a:r>
              <a:rPr lang="vi-VN" sz="3200" b="1" i="1" dirty="0" err="1" smtClean="0">
                <a:solidFill>
                  <a:srgbClr val="C00000"/>
                </a:solidFill>
                <a:latin typeface="TRSON_TV1" pitchFamily="34" charset="-93"/>
              </a:rPr>
              <a:t>là</a:t>
            </a:r>
            <a:r>
              <a:rPr lang="vi-VN" sz="3200" b="1" i="1" dirty="0" smtClean="0">
                <a:solidFill>
                  <a:srgbClr val="C00000"/>
                </a:solidFill>
                <a:latin typeface="TRSON_TV1" pitchFamily="34" charset="-93"/>
              </a:rPr>
              <a:t>:  </a:t>
            </a:r>
            <a:endParaRPr lang="vi-VN" sz="3200" i="1" dirty="0">
              <a:solidFill>
                <a:srgbClr val="C00000"/>
              </a:solidFill>
              <a:latin typeface="TRSON_TV1" pitchFamily="34" charset="-93"/>
            </a:endParaRPr>
          </a:p>
        </p:txBody>
      </p:sp>
      <p:sp>
        <p:nvSpPr>
          <p:cNvPr id="33" name="Hộp_Văn_Bản 32"/>
          <p:cNvSpPr txBox="1"/>
          <p:nvPr/>
        </p:nvSpPr>
        <p:spPr>
          <a:xfrm>
            <a:off x="1395413" y="4290869"/>
            <a:ext cx="7577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7,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8,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9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và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10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34" name="Hộp_Văn_Bản 33"/>
          <p:cNvSpPr txBox="1"/>
          <p:nvPr/>
        </p:nvSpPr>
        <p:spPr>
          <a:xfrm>
            <a:off x="1395412" y="4896060"/>
            <a:ext cx="8064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8,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9,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10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và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11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  <p:sp>
        <p:nvSpPr>
          <p:cNvPr id="35" name="Hộp_Văn_Bản 34"/>
          <p:cNvSpPr txBox="1"/>
          <p:nvPr/>
        </p:nvSpPr>
        <p:spPr>
          <a:xfrm>
            <a:off x="1395411" y="5530206"/>
            <a:ext cx="8064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4,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6,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9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và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</a:t>
            </a:r>
            <a:r>
              <a:rPr lang="vi-VN" sz="3200" b="1" dirty="0" err="1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tháng</a:t>
            </a:r>
            <a:r>
              <a:rPr lang="vi-VN" sz="3200" b="1" dirty="0" smtClean="0">
                <a:solidFill>
                  <a:schemeClr val="tx2">
                    <a:lumMod val="75000"/>
                  </a:schemeClr>
                </a:solidFill>
                <a:latin typeface="TRSON_TV1" pitchFamily="34" charset="-93"/>
              </a:rPr>
              <a:t> 11</a:t>
            </a:r>
            <a:endParaRPr lang="vi-VN" sz="3200" dirty="0">
              <a:solidFill>
                <a:schemeClr val="tx2">
                  <a:lumMod val="75000"/>
                </a:schemeClr>
              </a:solidFill>
              <a:latin typeface="TRSON_TV1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3969415796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30" grpId="0"/>
      <p:bldP spid="32" grpId="0" animBg="1"/>
      <p:bldP spid="21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552287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RESENTER_ID" val="None"/>
  <p:tag name="GENSWF_ADVANCE_TIME" val="0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</TotalTime>
  <Words>241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Calibri</vt:lpstr>
      <vt:lpstr>Times New Roman</vt:lpstr>
      <vt:lpstr>Traditional Arabic</vt:lpstr>
      <vt:lpstr>TRSON_TV1</vt:lpstr>
      <vt:lpstr>VNI-Avo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 CDSP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giảng môn Toánlớp 3  Bài: Bảng nhân 6</dc:title>
  <dc:creator>Tran Dinh Luu</dc:creator>
  <cp:lastModifiedBy>Adminis</cp:lastModifiedBy>
  <cp:revision>95</cp:revision>
  <dcterms:created xsi:type="dcterms:W3CDTF">2008-06-26T12:16:45Z</dcterms:created>
  <dcterms:modified xsi:type="dcterms:W3CDTF">2018-01-16T16:13:23Z</dcterms:modified>
</cp:coreProperties>
</file>